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46AB-D781-4435-8E19-21720C47E0E7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B484-A4C6-4179-8D9B-8BCE7AE9A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120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46AB-D781-4435-8E19-21720C47E0E7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B484-A4C6-4179-8D9B-8BCE7AE9A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09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46AB-D781-4435-8E19-21720C47E0E7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B484-A4C6-4179-8D9B-8BCE7AE9A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782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46AB-D781-4435-8E19-21720C47E0E7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B484-A4C6-4179-8D9B-8BCE7AE9AB8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6096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46AB-D781-4435-8E19-21720C47E0E7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B484-A4C6-4179-8D9B-8BCE7AE9A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346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46AB-D781-4435-8E19-21720C47E0E7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B484-A4C6-4179-8D9B-8BCE7AE9A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278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46AB-D781-4435-8E19-21720C47E0E7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B484-A4C6-4179-8D9B-8BCE7AE9A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45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46AB-D781-4435-8E19-21720C47E0E7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B484-A4C6-4179-8D9B-8BCE7AE9A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797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46AB-D781-4435-8E19-21720C47E0E7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B484-A4C6-4179-8D9B-8BCE7AE9A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487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46AB-D781-4435-8E19-21720C47E0E7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B484-A4C6-4179-8D9B-8BCE7AE9A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50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46AB-D781-4435-8E19-21720C47E0E7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B484-A4C6-4179-8D9B-8BCE7AE9A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21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46AB-D781-4435-8E19-21720C47E0E7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B484-A4C6-4179-8D9B-8BCE7AE9A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163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46AB-D781-4435-8E19-21720C47E0E7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B484-A4C6-4179-8D9B-8BCE7AE9A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54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46AB-D781-4435-8E19-21720C47E0E7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B484-A4C6-4179-8D9B-8BCE7AE9A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28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46AB-D781-4435-8E19-21720C47E0E7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B484-A4C6-4179-8D9B-8BCE7AE9A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03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46AB-D781-4435-8E19-21720C47E0E7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B484-A4C6-4179-8D9B-8BCE7AE9A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44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46AB-D781-4435-8E19-21720C47E0E7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B484-A4C6-4179-8D9B-8BCE7AE9A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842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77946AB-D781-4435-8E19-21720C47E0E7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7B484-A4C6-4179-8D9B-8BCE7AE9A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9193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057831-F959-4AB7-B2AB-E9F0B87A5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441"/>
            <a:ext cx="4548075" cy="34138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9173E5-B0BC-48FF-8E9B-F4ABC61C5D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8" r="15650" b="14370"/>
          <a:stretch/>
        </p:blipFill>
        <p:spPr>
          <a:xfrm>
            <a:off x="8005442" y="325576"/>
            <a:ext cx="3547259" cy="23223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00A1A6-7759-4540-924D-B8FBE3D64E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149" y="3429000"/>
            <a:ext cx="4064669" cy="304850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AD0477-EE2E-42FE-BAC8-77A72423FF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773" y="2647940"/>
            <a:ext cx="4064669" cy="304850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FE2BE35-9593-48F2-BDBA-7E7F14DDD1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8" t="19802" r="438" b="9962"/>
          <a:stretch/>
        </p:blipFill>
        <p:spPr>
          <a:xfrm>
            <a:off x="285182" y="4400662"/>
            <a:ext cx="3547259" cy="207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741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Ион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</dc:creator>
  <cp:lastModifiedBy>3</cp:lastModifiedBy>
  <cp:revision>1</cp:revision>
  <dcterms:created xsi:type="dcterms:W3CDTF">2021-11-30T17:28:56Z</dcterms:created>
  <dcterms:modified xsi:type="dcterms:W3CDTF">2021-11-30T17:34:10Z</dcterms:modified>
</cp:coreProperties>
</file>