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084F-A27F-41C5-B40C-A71E5898C57B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7CBC-22A4-40F9-A467-DE90EBC38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8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084F-A27F-41C5-B40C-A71E5898C57B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7CBC-22A4-40F9-A467-DE90EBC38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07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084F-A27F-41C5-B40C-A71E5898C57B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7CBC-22A4-40F9-A467-DE90EBC38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263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084F-A27F-41C5-B40C-A71E5898C57B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7CBC-22A4-40F9-A467-DE90EBC3855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5540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084F-A27F-41C5-B40C-A71E5898C57B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7CBC-22A4-40F9-A467-DE90EBC38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338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084F-A27F-41C5-B40C-A71E5898C57B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7CBC-22A4-40F9-A467-DE90EBC38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468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084F-A27F-41C5-B40C-A71E5898C57B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7CBC-22A4-40F9-A467-DE90EBC38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53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084F-A27F-41C5-B40C-A71E5898C57B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7CBC-22A4-40F9-A467-DE90EBC38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439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084F-A27F-41C5-B40C-A71E5898C57B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7CBC-22A4-40F9-A467-DE90EBC38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83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084F-A27F-41C5-B40C-A71E5898C57B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7CBC-22A4-40F9-A467-DE90EBC38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9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084F-A27F-41C5-B40C-A71E5898C57B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7CBC-22A4-40F9-A467-DE90EBC38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8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084F-A27F-41C5-B40C-A71E5898C57B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7CBC-22A4-40F9-A467-DE90EBC38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97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084F-A27F-41C5-B40C-A71E5898C57B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7CBC-22A4-40F9-A467-DE90EBC38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609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084F-A27F-41C5-B40C-A71E5898C57B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7CBC-22A4-40F9-A467-DE90EBC38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82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084F-A27F-41C5-B40C-A71E5898C57B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7CBC-22A4-40F9-A467-DE90EBC38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841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084F-A27F-41C5-B40C-A71E5898C57B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7CBC-22A4-40F9-A467-DE90EBC38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2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084F-A27F-41C5-B40C-A71E5898C57B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7CBC-22A4-40F9-A467-DE90EBC38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89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A70084F-A27F-41C5-B40C-A71E5898C57B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47CBC-22A4-40F9-A467-DE90EBC38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8465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9788B0-D6B5-45BE-98F7-1AA72BB9E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937" y="286898"/>
            <a:ext cx="4427440" cy="33132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C0B201-C3D0-43C2-BFC5-7E9E15C0CC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" t="30040" r="-2585"/>
          <a:stretch/>
        </p:blipFill>
        <p:spPr>
          <a:xfrm>
            <a:off x="42203" y="4194293"/>
            <a:ext cx="4754880" cy="251599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CEBAF9-F765-474E-81C7-C09398EEA0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308" y="3600098"/>
            <a:ext cx="2437997" cy="32579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975862E-D83C-469E-84D4-D50A3B2E05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352" y="147712"/>
            <a:ext cx="2889751" cy="386158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111690D-B37F-4257-BFB8-1B69DBF705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43" y="3852598"/>
            <a:ext cx="2138505" cy="28576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726A1E1-32B5-43DD-8B94-5F4B8AB93E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3" y="147712"/>
            <a:ext cx="3137727" cy="419295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65083E7-A255-42DD-82E3-4E935C80E3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305" y="3676911"/>
            <a:ext cx="2323033" cy="310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019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Ион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</dc:creator>
  <cp:lastModifiedBy>3</cp:lastModifiedBy>
  <cp:revision>1</cp:revision>
  <dcterms:created xsi:type="dcterms:W3CDTF">2021-12-09T16:53:39Z</dcterms:created>
  <dcterms:modified xsi:type="dcterms:W3CDTF">2021-12-09T16:58:33Z</dcterms:modified>
</cp:coreProperties>
</file>