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63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2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43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055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78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56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12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69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7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03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81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52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07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75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44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7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832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50B3-14B2-4609-983A-D5CA89FBCE25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7B31-95A8-400D-827E-8EB9601B8E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814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28" y="3159899"/>
            <a:ext cx="4252592" cy="318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6" y="3290019"/>
            <a:ext cx="4592244" cy="34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 r="30022"/>
          <a:stretch/>
        </p:blipFill>
        <p:spPr>
          <a:xfrm>
            <a:off x="107371" y="1420974"/>
            <a:ext cx="2462408" cy="195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83" y="4058278"/>
            <a:ext cx="3404254" cy="25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6" y="141745"/>
            <a:ext cx="3997034" cy="298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7371" y="313291"/>
            <a:ext cx="612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Діти  проти НАСИЛЛЯ !!!</a:t>
            </a:r>
            <a:endParaRPr lang="uk-UA" sz="4000" dirty="0"/>
          </a:p>
        </p:txBody>
      </p:sp>
      <p:pic>
        <p:nvPicPr>
          <p:cNvPr id="1026" name="Picture 2" descr="На зображенні може бути: текст «шануй мене, щоб я шанував i̇нших. вибачай, щоб умi̇в вибачати. слухай, щоб умi̇в слухати. не бий, щоб я ΗİΚΟΓΟ не бив. не принижуй, щоб я не принижував. не ображай! HE висмюй! HE легковаж... говори 3i мною, щоб я умi̇в говорити. кохай мене, щоб я умi̇в кохати, кохати вчуся жити ÐỊд тебе! #клубпозитивнихмам #клубпоз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37" y="1420974"/>
            <a:ext cx="2414204" cy="24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65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7</TotalTime>
  <Words>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</cp:revision>
  <dcterms:created xsi:type="dcterms:W3CDTF">2021-12-03T07:27:56Z</dcterms:created>
  <dcterms:modified xsi:type="dcterms:W3CDTF">2021-12-03T07:35:14Z</dcterms:modified>
</cp:coreProperties>
</file>