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5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6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49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4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1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1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8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1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0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59CCFB-D0DE-4613-846B-777927B7C7A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02C4-53A7-401C-97C1-025773AEF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48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BEE603-9746-41CF-AF7E-87E5400C287D}"/>
              </a:ext>
            </a:extLst>
          </p:cNvPr>
          <p:cNvSpPr/>
          <p:nvPr/>
        </p:nvSpPr>
        <p:spPr>
          <a:xfrm>
            <a:off x="281354" y="422032"/>
            <a:ext cx="7863840" cy="338554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Учні</a:t>
            </a:r>
            <a:r>
              <a:rPr lang="ru-RU" dirty="0">
                <a:solidFill>
                  <a:schemeClr val="bg1"/>
                </a:solidFill>
              </a:rPr>
              <a:t> 3 </a:t>
            </a:r>
            <a:r>
              <a:rPr lang="ru-RU" dirty="0" err="1">
                <a:solidFill>
                  <a:schemeClr val="bg1"/>
                </a:solidFill>
              </a:rPr>
              <a:t>класу</a:t>
            </a:r>
            <a:r>
              <a:rPr lang="ru-RU" dirty="0">
                <a:solidFill>
                  <a:schemeClr val="bg1"/>
                </a:solidFill>
              </a:rPr>
              <a:t> провели </a:t>
            </a:r>
            <a:r>
              <a:rPr lang="ru-RU" dirty="0" err="1">
                <a:solidFill>
                  <a:schemeClr val="bg1"/>
                </a:solidFill>
              </a:rPr>
              <a:t>захід</a:t>
            </a:r>
            <a:r>
              <a:rPr lang="ru-RU" dirty="0">
                <a:solidFill>
                  <a:schemeClr val="bg1"/>
                </a:solidFill>
              </a:rPr>
              <a:t> на тему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"Нехай </a:t>
            </a:r>
            <a:r>
              <a:rPr lang="ru-RU" b="1" dirty="0" err="1">
                <a:solidFill>
                  <a:schemeClr val="bg1"/>
                </a:solidFill>
              </a:rPr>
              <a:t>вогонь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серцях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палає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пожеж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буває</a:t>
            </a:r>
            <a:r>
              <a:rPr lang="ru-RU" b="1" dirty="0">
                <a:solidFill>
                  <a:schemeClr val="bg1"/>
                </a:solidFill>
              </a:rPr>
              <a:t>".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ознайомлюватись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причинами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б'єктах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вчилися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об'єдналися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Іскорка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Жаринка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тематику.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дійшли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добре знати і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C48A1B-8BDE-489B-9FA3-91156864B971}"/>
              </a:ext>
            </a:extLst>
          </p:cNvPr>
          <p:cNvSpPr/>
          <p:nvPr/>
        </p:nvSpPr>
        <p:spPr>
          <a:xfrm>
            <a:off x="5411373" y="3850645"/>
            <a:ext cx="6096000" cy="2893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Вогонь</a:t>
            </a:r>
            <a:r>
              <a:rPr lang="ru-RU" sz="2000" b="1" dirty="0">
                <a:solidFill>
                  <a:srgbClr val="050505"/>
                </a:solidFill>
                <a:latin typeface="Segoe UI Historic" panose="020B0604020202020204" pitchFamily="34" charset="0"/>
              </a:rPr>
              <a:t> – друг </a:t>
            </a:r>
            <a:r>
              <a:rPr lang="ru-RU" sz="2000" b="1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чи</a:t>
            </a:r>
            <a:r>
              <a:rPr lang="ru-RU" sz="2000" b="1" dirty="0">
                <a:solidFill>
                  <a:srgbClr val="050505"/>
                </a:solidFill>
                <a:latin typeface="Segoe UI Historic" panose="020B0604020202020204" pitchFamily="34" charset="0"/>
              </a:rPr>
              <a:t> ворог?</a:t>
            </a:r>
          </a:p>
          <a:p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Сьогодні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з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учнями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5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класу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була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проведена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виховна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година. Мета: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поглибити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і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закріпити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дитячі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уявлення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про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користь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і шкоду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від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вогню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,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небезпечні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ситуації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, причини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виникнення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пожежі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та правила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поведінки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при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пожежі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;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розвивати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в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дітей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розуміння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того,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що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гра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з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сірниками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призводить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до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біди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,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формувати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навички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правильного, бережного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користування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вогнем та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усвідомлених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дій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під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час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виникнення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 </a:t>
            </a:r>
            <a:r>
              <a:rPr lang="ru-RU" dirty="0" err="1">
                <a:solidFill>
                  <a:srgbClr val="050505"/>
                </a:solidFill>
                <a:latin typeface="Segoe UI Historic" panose="020B0604020202020204" pitchFamily="34" charset="0"/>
              </a:rPr>
              <a:t>пожежі</a:t>
            </a:r>
            <a:r>
              <a:rPr lang="ru-RU" dirty="0">
                <a:solidFill>
                  <a:srgbClr val="050505"/>
                </a:solidFill>
                <a:latin typeface="Segoe UI Historic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ПОЖЕЖНА БЕЗПЕКА В ПОБУТІ">
            <a:extLst>
              <a:ext uri="{FF2B5EF4-FFF2-40B4-BE49-F238E27FC236}">
                <a16:creationId xmlns:a16="http://schemas.microsoft.com/office/drawing/2014/main" id="{D56E19EF-2EED-470C-B23B-0431978A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99" y="348561"/>
            <a:ext cx="2257029" cy="33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к уникнути пожежі через дитячі пустощі? | Усть-Путильська територіальна  громада!">
            <a:extLst>
              <a:ext uri="{FF2B5EF4-FFF2-40B4-BE49-F238E27FC236}">
                <a16:creationId xmlns:a16="http://schemas.microsoft.com/office/drawing/2014/main" id="{36535EA4-83CA-485B-BA9A-BE140E60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1" y="3807574"/>
            <a:ext cx="2567828" cy="29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18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165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Segoe UI Historic</vt:lpstr>
      <vt:lpstr>Times New Roman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2021-12-20T16:48:24Z</dcterms:created>
  <dcterms:modified xsi:type="dcterms:W3CDTF">2021-12-20T16:54:05Z</dcterms:modified>
</cp:coreProperties>
</file>