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4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7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37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01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6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1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3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1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7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7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1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2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025047-F098-4D37-8CFC-ADD7CB42A61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ED09-BCA2-4B7B-810A-C8B26A085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70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0EBCE8-4871-4EAA-AC7B-751FD22BD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" y="2121106"/>
            <a:ext cx="3414486" cy="4562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FB5C4D-AB52-4119-9441-194FF8487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18" y="2687268"/>
            <a:ext cx="2990808" cy="39966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9E9077-9F97-43D3-A02E-06DD1A02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77" y="75107"/>
            <a:ext cx="4816645" cy="33538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A88694-E895-4DB9-9A50-6694ECD91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75" y="3179298"/>
            <a:ext cx="4967454" cy="3454493"/>
          </a:xfrm>
          <a:prstGeom prst="rect">
            <a:avLst/>
          </a:prstGeom>
        </p:spPr>
      </p:pic>
      <p:pic>
        <p:nvPicPr>
          <p:cNvPr id="1026" name="Picture 2" descr="СНІД – це не вирок! – Бородянська центральна районна лікарня">
            <a:extLst>
              <a:ext uri="{FF2B5EF4-FFF2-40B4-BE49-F238E27FC236}">
                <a16:creationId xmlns:a16="http://schemas.microsoft.com/office/drawing/2014/main" id="{8BEE034A-5ADC-443A-9F49-F1D1492DC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3" y="75107"/>
            <a:ext cx="3261544" cy="24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НІД-дисиденти: хто вони такі і як на них реагувати? | Проект Get Test">
            <a:extLst>
              <a:ext uri="{FF2B5EF4-FFF2-40B4-BE49-F238E27FC236}">
                <a16:creationId xmlns:a16="http://schemas.microsoft.com/office/drawing/2014/main" id="{DE19B493-2C04-48F5-86BA-054400F80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29" y="552593"/>
            <a:ext cx="3732848" cy="14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4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</cp:revision>
  <dcterms:created xsi:type="dcterms:W3CDTF">2021-12-09T16:26:15Z</dcterms:created>
  <dcterms:modified xsi:type="dcterms:W3CDTF">2021-12-09T16:33:03Z</dcterms:modified>
</cp:coreProperties>
</file>