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C4FA-105F-47EC-855C-4F865AE4F140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7D30-87FA-4E47-AB82-CEF92E6171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4146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C4FA-105F-47EC-855C-4F865AE4F140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7D30-87FA-4E47-AB82-CEF92E6171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1302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C4FA-105F-47EC-855C-4F865AE4F140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7D30-87FA-4E47-AB82-CEF92E6171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0836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C4FA-105F-47EC-855C-4F865AE4F140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7D30-87FA-4E47-AB82-CEF92E617129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0460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C4FA-105F-47EC-855C-4F865AE4F140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7D30-87FA-4E47-AB82-CEF92E6171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8209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C4FA-105F-47EC-855C-4F865AE4F140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7D30-87FA-4E47-AB82-CEF92E6171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3489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C4FA-105F-47EC-855C-4F865AE4F140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7D30-87FA-4E47-AB82-CEF92E6171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9715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C4FA-105F-47EC-855C-4F865AE4F140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7D30-87FA-4E47-AB82-CEF92E6171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0592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C4FA-105F-47EC-855C-4F865AE4F140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7D30-87FA-4E47-AB82-CEF92E6171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99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C4FA-105F-47EC-855C-4F865AE4F140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7D30-87FA-4E47-AB82-CEF92E6171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9262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C4FA-105F-47EC-855C-4F865AE4F140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7D30-87FA-4E47-AB82-CEF92E6171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4318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C4FA-105F-47EC-855C-4F865AE4F140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7D30-87FA-4E47-AB82-CEF92E6171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7620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C4FA-105F-47EC-855C-4F865AE4F140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7D30-87FA-4E47-AB82-CEF92E6171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062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C4FA-105F-47EC-855C-4F865AE4F140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7D30-87FA-4E47-AB82-CEF92E6171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57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C4FA-105F-47EC-855C-4F865AE4F140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7D30-87FA-4E47-AB82-CEF92E6171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97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C4FA-105F-47EC-855C-4F865AE4F140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7D30-87FA-4E47-AB82-CEF92E6171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9959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C4FA-105F-47EC-855C-4F865AE4F140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7D30-87FA-4E47-AB82-CEF92E6171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076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1C4FA-105F-47EC-855C-4F865AE4F140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C7D30-87FA-4E47-AB82-CEF92E6171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1160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34719"/>
          <a:stretch/>
        </p:blipFill>
        <p:spPr>
          <a:xfrm>
            <a:off x="81481" y="139943"/>
            <a:ext cx="3846171" cy="1883120"/>
          </a:xfrm>
          <a:prstGeom prst="rect">
            <a:avLst/>
          </a:prstGeom>
        </p:spPr>
      </p:pic>
      <p:pic>
        <p:nvPicPr>
          <p:cNvPr id="1028" name="Picture 4" descr="На зображенні може бути: 9 людей, дитина, люди стоять та у приміщенні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9" t="2928" r="2329" b="19744"/>
          <a:stretch/>
        </p:blipFill>
        <p:spPr bwMode="auto">
          <a:xfrm>
            <a:off x="8431996" y="2381367"/>
            <a:ext cx="3572816" cy="207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На зображенні може бути: 4 людини, дитина, люди стоять, у приміщенні та текст «Wa W Thursday the 2nel of Decemter Classy LOUE Aиnлom Aиnлom cepTифKaT Aиnлom Aиnлom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29" y="284513"/>
            <a:ext cx="3465035" cy="259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На зображенні може бути: 9 людей, дитина, люди стоять та у приміщенні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864" y="4453439"/>
            <a:ext cx="3951485" cy="233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На зображенні може бути: 3 людини, дитина, люди стоять та у приміщенні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3"/>
          <a:stretch/>
        </p:blipFill>
        <p:spPr bwMode="auto">
          <a:xfrm>
            <a:off x="7954241" y="139943"/>
            <a:ext cx="4050571" cy="221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На зображенні може бути: 6 людей та люди стоять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55"/>
          <a:stretch/>
        </p:blipFill>
        <p:spPr bwMode="auto">
          <a:xfrm>
            <a:off x="20662" y="2099361"/>
            <a:ext cx="3429235" cy="189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На зображенні може бути: 5 людей, дитина, люди стоять та у приміщенні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158" y="4116330"/>
            <a:ext cx="3781336" cy="271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На зображенні може бути: особа, дитина та стоїть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688" y="3006144"/>
            <a:ext cx="1819147" cy="242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3309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Булат</Template>
  <TotalTime>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Bookman Old Style</vt:lpstr>
      <vt:lpstr>Rockwell</vt:lpstr>
      <vt:lpstr>Damask</vt:lpstr>
      <vt:lpstr>Презентація PowerPoint</vt:lpstr>
    </vt:vector>
  </TitlesOfParts>
  <Company>Інститут Модернізації та Змісту освіти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admin</cp:lastModifiedBy>
  <cp:revision>1</cp:revision>
  <dcterms:created xsi:type="dcterms:W3CDTF">2021-12-03T07:42:34Z</dcterms:created>
  <dcterms:modified xsi:type="dcterms:W3CDTF">2021-12-03T07:49:37Z</dcterms:modified>
</cp:coreProperties>
</file>