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3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6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9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2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8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1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9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0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6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5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790FE5-66E5-41C2-857C-010A4F035B76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02D4-97A8-4B1B-8D42-8085251A7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5E9B7-1814-49FE-9CDE-C5132D3BC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" y="422027"/>
            <a:ext cx="3718565" cy="2788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4E17B9-AB34-4E06-B829-5E1DED41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62" y="3618915"/>
            <a:ext cx="4267198" cy="32003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DA009-B66B-4E97-8B23-B93E9C54B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0" y="362241"/>
            <a:ext cx="4576690" cy="3432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BAC562-0FA0-4967-96B8-112B4A70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010" y="3429000"/>
            <a:ext cx="4084322" cy="3063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502BC9-D501-4125-B7BC-E92E4B275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76" y="3429000"/>
            <a:ext cx="4084322" cy="3063241"/>
          </a:xfrm>
          <a:prstGeom prst="rect">
            <a:avLst/>
          </a:prstGeom>
        </p:spPr>
      </p:pic>
      <p:pic>
        <p:nvPicPr>
          <p:cNvPr id="1026" name="Picture 2" descr="Демонстраційний матеріал Пожежна безпека - Всеукраїнський портал Anelok">
            <a:extLst>
              <a:ext uri="{FF2B5EF4-FFF2-40B4-BE49-F238E27FC236}">
                <a16:creationId xmlns:a16="http://schemas.microsoft.com/office/drawing/2014/main" id="{E8652A41-CBA5-40DF-95B0-ED3DB2C8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76" y="358727"/>
            <a:ext cx="4188246" cy="29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30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2021-12-20T16:36:23Z</dcterms:created>
  <dcterms:modified xsi:type="dcterms:W3CDTF">2021-12-20T16:44:43Z</dcterms:modified>
</cp:coreProperties>
</file>