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8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4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9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14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0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3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0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4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9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7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8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2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F70995-AD2A-4CF0-87BC-F02FD96BD428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5238-1B14-4ABA-AE66-5D332DC10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72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DEA952-78CA-4DCA-9D5E-A4309B66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94" y="306871"/>
            <a:ext cx="4873544" cy="6338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C4DAC2-37D4-4085-9D04-FE9081A57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6029"/>
          <a:stretch/>
        </p:blipFill>
        <p:spPr>
          <a:xfrm>
            <a:off x="7946738" y="998806"/>
            <a:ext cx="4127150" cy="48603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ACDAD8-3F1D-4B44-B9B3-DC83E96EC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7" y="0"/>
            <a:ext cx="2488660" cy="33182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476B5C-873B-4AF3-9D92-BF7D11863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894">
            <a:off x="249882" y="3654790"/>
            <a:ext cx="3441372" cy="25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2022-01-20T18:02:20Z</dcterms:created>
  <dcterms:modified xsi:type="dcterms:W3CDTF">2022-01-20T18:05:30Z</dcterms:modified>
</cp:coreProperties>
</file>