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65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9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2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44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65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46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91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25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74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33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41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27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47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7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4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5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54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B414-9FF0-42A3-81C7-26758C3EF47B}" type="datetimeFigureOut">
              <a:rPr lang="uk-UA" smtClean="0"/>
              <a:t>17.02.2022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58EE-41F4-415D-B959-7B424309E0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59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3353" y="2785179"/>
            <a:ext cx="3123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Єднаймося заради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МИРУ!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32" y="-213781"/>
            <a:ext cx="2678491" cy="358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28" y="4025903"/>
            <a:ext cx="2035109" cy="272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35" y="764439"/>
            <a:ext cx="2167766" cy="289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57" y="-128567"/>
            <a:ext cx="2301190" cy="30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73" y="2891137"/>
            <a:ext cx="2380504" cy="318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9" y="0"/>
            <a:ext cx="2281475" cy="304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40" y="3662342"/>
            <a:ext cx="2206783" cy="294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" y="163756"/>
            <a:ext cx="2087956" cy="278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3" y="3550810"/>
            <a:ext cx="2396744" cy="319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75" y="4370039"/>
            <a:ext cx="1587347" cy="25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43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8</TotalTime>
  <Words>4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2</cp:revision>
  <dcterms:created xsi:type="dcterms:W3CDTF">2022-02-17T08:11:32Z</dcterms:created>
  <dcterms:modified xsi:type="dcterms:W3CDTF">2022-02-17T08:28:07Z</dcterms:modified>
</cp:coreProperties>
</file>