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2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5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3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10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8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4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7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2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9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1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8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6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9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8C36-5FD4-4508-9B9C-9FC6BD1D7B7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39E9-CAB7-4FDD-8687-D220A97CC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61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D63D8A-1855-41A4-9300-DF9A0BA95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0"/>
          <a:stretch/>
        </p:blipFill>
        <p:spPr>
          <a:xfrm>
            <a:off x="3569235" y="2363310"/>
            <a:ext cx="5214423" cy="29553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C8ACEF-0514-414A-BED2-D00DBAF74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2" y="-887"/>
            <a:ext cx="3451272" cy="25884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1568CE-642B-4BCB-8402-E06003E8BA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8"/>
          <a:stretch/>
        </p:blipFill>
        <p:spPr>
          <a:xfrm>
            <a:off x="4858925" y="55887"/>
            <a:ext cx="4815841" cy="2643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761BFD-493F-4040-90FE-ADC136478D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r="7646"/>
          <a:stretch/>
        </p:blipFill>
        <p:spPr>
          <a:xfrm>
            <a:off x="8539459" y="1726946"/>
            <a:ext cx="3568505" cy="26447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97C6A1-E805-4172-A913-110BBDFDA8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17503" r="5167"/>
          <a:stretch/>
        </p:blipFill>
        <p:spPr>
          <a:xfrm>
            <a:off x="8740730" y="4337110"/>
            <a:ext cx="3315287" cy="23282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1CA100-B52A-4F27-887B-E70A8EA044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60" y="3840480"/>
            <a:ext cx="4023360" cy="30175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815B61-1C55-4750-A45B-7898FAFE74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9861" r="33193"/>
          <a:stretch/>
        </p:blipFill>
        <p:spPr>
          <a:xfrm>
            <a:off x="30155" y="2162907"/>
            <a:ext cx="2041543" cy="27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5961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Trebuchet MS</vt:lpstr>
      <vt:lpstr>Берлин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</cp:revision>
  <dcterms:created xsi:type="dcterms:W3CDTF">2023-02-11T15:15:27Z</dcterms:created>
  <dcterms:modified xsi:type="dcterms:W3CDTF">2023-02-11T15:23:08Z</dcterms:modified>
</cp:coreProperties>
</file>