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F542DB7-4601-4DD4-A4C4-9A0ED8457858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E4A91E-8B26-455B-8B9E-C9888C42977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6309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2DB7-4601-4DD4-A4C4-9A0ED8457858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A91E-8B26-455B-8B9E-C9888C429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78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2DB7-4601-4DD4-A4C4-9A0ED8457858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A91E-8B26-455B-8B9E-C9888C429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33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2DB7-4601-4DD4-A4C4-9A0ED8457858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A91E-8B26-455B-8B9E-C9888C429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32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F542DB7-4601-4DD4-A4C4-9A0ED8457858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7E4A91E-8B26-455B-8B9E-C9888C42977D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807384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2DB7-4601-4DD4-A4C4-9A0ED8457858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A91E-8B26-455B-8B9E-C9888C429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8956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2DB7-4601-4DD4-A4C4-9A0ED8457858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A91E-8B26-455B-8B9E-C9888C429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1144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2DB7-4601-4DD4-A4C4-9A0ED8457858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A91E-8B26-455B-8B9E-C9888C429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840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2DB7-4601-4DD4-A4C4-9A0ED8457858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A91E-8B26-455B-8B9E-C9888C429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761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EF542DB7-4601-4DD4-A4C4-9A0ED8457858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7E4A91E-8B26-455B-8B9E-C9888C42977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6637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EF542DB7-4601-4DD4-A4C4-9A0ED8457858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7E4A91E-8B26-455B-8B9E-C9888C429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544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F542DB7-4601-4DD4-A4C4-9A0ED8457858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7E4A91E-8B26-455B-8B9E-C9888C42977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8875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14C5DD-7FCA-4E56-9377-49487BB90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506" y="2377550"/>
            <a:ext cx="3167548" cy="21029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27571B-A051-4018-A1A0-7B6783529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440" y="187047"/>
            <a:ext cx="2738829" cy="20541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18860B-AE4A-4E2B-8ED3-01FDB25CC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224" y="76841"/>
            <a:ext cx="3636713" cy="272043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5AB279-A89A-4054-9754-23C222DE26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2" r="19098"/>
          <a:stretch/>
        </p:blipFill>
        <p:spPr>
          <a:xfrm>
            <a:off x="491909" y="2128627"/>
            <a:ext cx="3842798" cy="282277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EB1FA75-87C3-4FC1-AA0A-D9054C48AD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970" y="2241169"/>
            <a:ext cx="3167548" cy="23756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99B7BB8-E517-4842-A50B-AA93A501B8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65" y="4261414"/>
            <a:ext cx="3471155" cy="259658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2EE73A1-11E6-4B11-BA8A-066CFB21B6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69" y="138268"/>
            <a:ext cx="4974021" cy="223928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E6FA9D8-EB0E-496B-A30F-FBAE3B8424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653" y="4074365"/>
            <a:ext cx="3471155" cy="259658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FDB6403-D51D-44F3-A97F-568AE572D3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83" y="4951397"/>
            <a:ext cx="2577133" cy="190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61716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Corbel</vt:lpstr>
      <vt:lpstr>Gill Sans MT</vt:lpstr>
      <vt:lpstr>Impact</vt:lpstr>
      <vt:lpstr>Эмблема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</dc:creator>
  <cp:lastModifiedBy>3</cp:lastModifiedBy>
  <cp:revision>1</cp:revision>
  <dcterms:created xsi:type="dcterms:W3CDTF">2023-02-11T15:35:10Z</dcterms:created>
  <dcterms:modified xsi:type="dcterms:W3CDTF">2023-02-11T15:40:17Z</dcterms:modified>
</cp:coreProperties>
</file>