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3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3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1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95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5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42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42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5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6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9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2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31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254990-6AB8-4E0E-BEC3-DE12DFF99C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CBFC4F-4AB2-4A49-AA6F-811A4F05FB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113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зображенні може бути: текст «3 днем еднання, украшно! нема в нас заходу i сходу! ми украёнци! одна родина! I богом дана нашому народу вi̇льна, незалежна украйна! соломия украйнець»">
            <a:extLst>
              <a:ext uri="{FF2B5EF4-FFF2-40B4-BE49-F238E27FC236}">
                <a16:creationId xmlns:a16="http://schemas.microsoft.com/office/drawing/2014/main" id="{096F226F-C4D6-46D4-B322-1833952B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2" y="82061"/>
            <a:ext cx="3019864" cy="377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2D7E45D-5B97-48E4-98AD-3DCDFB30A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0" y="82061"/>
            <a:ext cx="3727939" cy="279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зображенні може бути: 1 особа, дитина та стоїть">
            <a:extLst>
              <a:ext uri="{FF2B5EF4-FFF2-40B4-BE49-F238E27FC236}">
                <a16:creationId xmlns:a16="http://schemas.microsoft.com/office/drawing/2014/main" id="{1CAB840B-DCAC-4D53-AD4C-22CB8866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90" y="-13956"/>
            <a:ext cx="2435175" cy="32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466E04D-59C9-469D-90D8-925FEEF58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" y="3122496"/>
            <a:ext cx="2630515" cy="351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3407F01-31C5-49CD-B417-E448F2298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69" y="3705876"/>
            <a:ext cx="4202832" cy="31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D21301FD-2BBD-47F8-8929-9CB64BE15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039" y="82061"/>
            <a:ext cx="2791374" cy="209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На зображенні може бути: 5 людей, дитина, люди стоять та у приміщенні">
            <a:extLst>
              <a:ext uri="{FF2B5EF4-FFF2-40B4-BE49-F238E27FC236}">
                <a16:creationId xmlns:a16="http://schemas.microsoft.com/office/drawing/2014/main" id="{433356CC-E317-4A4C-86B3-E3CD893CC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1"/>
          <a:stretch/>
        </p:blipFill>
        <p:spPr bwMode="auto">
          <a:xfrm>
            <a:off x="7171138" y="3122496"/>
            <a:ext cx="4833956" cy="276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97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Небесная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</dc:creator>
  <cp:lastModifiedBy>3</cp:lastModifiedBy>
  <cp:revision>2</cp:revision>
  <dcterms:created xsi:type="dcterms:W3CDTF">2023-02-18T14:42:05Z</dcterms:created>
  <dcterms:modified xsi:type="dcterms:W3CDTF">2023-02-18T14:48:18Z</dcterms:modified>
</cp:coreProperties>
</file>