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6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8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372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5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79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5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0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2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9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0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4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8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9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6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2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EB78C4-6C47-4A1A-B2D1-D7BA712EF73F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5E9E-726E-47CF-AACD-72584AF76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47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ECDD12-31B2-47B5-8D64-DBCA3BB32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" y="0"/>
            <a:ext cx="7132574" cy="534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97A156-E421-4905-81F1-6D54181BF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37" y="2518117"/>
            <a:ext cx="3010496" cy="402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64C0D1-23B4-47E6-B005-37C67ECC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77" y="0"/>
            <a:ext cx="3018040" cy="402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430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</cp:revision>
  <dcterms:created xsi:type="dcterms:W3CDTF">2023-02-11T15:05:49Z</dcterms:created>
  <dcterms:modified xsi:type="dcterms:W3CDTF">2023-02-11T15:07:42Z</dcterms:modified>
</cp:coreProperties>
</file>